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7"/>
    <p:restoredTop sz="94617"/>
  </p:normalViewPr>
  <p:slideViewPr>
    <p:cSldViewPr snapToGrid="0" snapToObjects="1">
      <p:cViewPr>
        <p:scale>
          <a:sx n="74" d="100"/>
          <a:sy n="74" d="100"/>
        </p:scale>
        <p:origin x="168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93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2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6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79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2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1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906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02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94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6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356EEA-6B73-244D-9562-FDBBEE9CECA8}" type="datetimeFigureOut">
              <a:rPr lang="en-US" smtClean="0"/>
              <a:t>3/23/17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6035B-C1EF-7E44-919B-B3CD34549A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824" y="2057474"/>
            <a:ext cx="4037859" cy="3332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1288"/>
          <a:stretch/>
        </p:blipFill>
        <p:spPr>
          <a:xfrm>
            <a:off x="0" y="1887794"/>
            <a:ext cx="4663897" cy="333298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285237" y="2979172"/>
            <a:ext cx="1489587" cy="1489587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lumMod val="5000"/>
                  <a:lumOff val="95000"/>
                </a:schemeClr>
              </a:gs>
              <a:gs pos="100000">
                <a:schemeClr val="accent3">
                  <a:lumMod val="37000"/>
                  <a:lumOff val="63000"/>
                </a:schemeClr>
              </a:gs>
              <a:gs pos="78000">
                <a:schemeClr val="accent3">
                  <a:lumMod val="98000"/>
                </a:schemeClr>
              </a:gs>
              <a:gs pos="0">
                <a:schemeClr val="accent3">
                  <a:lumMod val="1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401097"/>
            <a:ext cx="12192000" cy="4232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85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09997" y="2499850"/>
            <a:ext cx="1489587" cy="1489587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lumMod val="5000"/>
                  <a:lumOff val="95000"/>
                </a:schemeClr>
              </a:gs>
              <a:gs pos="100000">
                <a:schemeClr val="accent3">
                  <a:lumMod val="37000"/>
                  <a:lumOff val="63000"/>
                </a:schemeClr>
              </a:gs>
              <a:gs pos="78000">
                <a:schemeClr val="accent3">
                  <a:lumMod val="98000"/>
                </a:schemeClr>
              </a:gs>
              <a:gs pos="0">
                <a:schemeClr val="accent3">
                  <a:lumMod val="1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724400" y="2190136"/>
            <a:ext cx="2116359" cy="2109016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lumMod val="5000"/>
                  <a:lumOff val="95000"/>
                </a:schemeClr>
              </a:gs>
              <a:gs pos="100000">
                <a:schemeClr val="accent3">
                  <a:lumMod val="37000"/>
                  <a:lumOff val="63000"/>
                </a:schemeClr>
              </a:gs>
              <a:gs pos="78000">
                <a:schemeClr val="accent3">
                  <a:lumMod val="98000"/>
                </a:schemeClr>
              </a:gs>
              <a:gs pos="0">
                <a:schemeClr val="accent3">
                  <a:lumMod val="1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465575" y="1843548"/>
            <a:ext cx="2802193" cy="2802192"/>
          </a:xfrm>
          <a:prstGeom prst="ellipse">
            <a:avLst/>
          </a:prstGeom>
          <a:gradFill flip="none" rotWithShape="1">
            <a:gsLst>
              <a:gs pos="100000">
                <a:schemeClr val="accent3">
                  <a:lumMod val="5000"/>
                  <a:lumOff val="95000"/>
                </a:schemeClr>
              </a:gs>
              <a:gs pos="100000">
                <a:schemeClr val="accent3">
                  <a:lumMod val="37000"/>
                  <a:lumOff val="63000"/>
                </a:schemeClr>
              </a:gs>
              <a:gs pos="78000">
                <a:schemeClr val="accent3">
                  <a:lumMod val="98000"/>
                </a:schemeClr>
              </a:gs>
              <a:gs pos="0">
                <a:schemeClr val="accent3">
                  <a:lumMod val="11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1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82846" y="2477729"/>
            <a:ext cx="6005502" cy="1253613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100000">
                <a:schemeClr val="accent3">
                  <a:lumMod val="37000"/>
                  <a:lumOff val="63000"/>
                </a:schemeClr>
              </a:gs>
              <a:gs pos="55000">
                <a:schemeClr val="bg1"/>
              </a:gs>
              <a:gs pos="0">
                <a:srgbClr val="FF0000"/>
              </a:gs>
            </a:gsLst>
            <a:lin ang="54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24517" y="2698955"/>
            <a:ext cx="4863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 Neue" charset="0"/>
                <a:ea typeface="Helvetica Neue" charset="0"/>
                <a:cs typeface="Helvetica Neue" charset="0"/>
              </a:rPr>
              <a:t>De-lens the galaxy!</a:t>
            </a:r>
            <a:endParaRPr lang="en-US" sz="40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9" y="2588324"/>
            <a:ext cx="1032388" cy="10323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82844" y="4608831"/>
            <a:ext cx="5427203" cy="1243330"/>
          </a:xfrm>
          <a:prstGeom prst="rect">
            <a:avLst/>
          </a:prstGeom>
          <a:gradFill flip="none" rotWithShape="1">
            <a:gsLst>
              <a:gs pos="100000">
                <a:srgbClr val="FF0000"/>
              </a:gs>
              <a:gs pos="100000">
                <a:schemeClr val="accent3">
                  <a:lumMod val="37000"/>
                  <a:lumOff val="63000"/>
                </a:schemeClr>
              </a:gs>
              <a:gs pos="55000">
                <a:schemeClr val="bg1"/>
              </a:gs>
              <a:gs pos="0">
                <a:srgbClr val="FF0000"/>
              </a:gs>
            </a:gsLst>
            <a:lin ang="54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24516" y="4876553"/>
            <a:ext cx="42855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 Neue" charset="0"/>
                <a:ea typeface="Helvetica Neue" charset="0"/>
                <a:cs typeface="Helvetica Neue" charset="0"/>
              </a:rPr>
              <a:t>Lens the picture!</a:t>
            </a:r>
            <a:endParaRPr lang="en-US" sz="40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128" y="4719425"/>
            <a:ext cx="1032388" cy="103238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68545" y="507704"/>
            <a:ext cx="5241674" cy="1253613"/>
          </a:xfrm>
          <a:prstGeom prst="rect">
            <a:avLst/>
          </a:prstGeom>
          <a:gradFill flip="none" rotWithShape="1">
            <a:gsLst>
              <a:gs pos="100000">
                <a:schemeClr val="accent5"/>
              </a:gs>
              <a:gs pos="98000">
                <a:srgbClr val="0070C0"/>
              </a:gs>
              <a:gs pos="55000">
                <a:schemeClr val="bg1"/>
              </a:gs>
              <a:gs pos="0">
                <a:srgbClr val="0070C0"/>
              </a:gs>
            </a:gsLst>
            <a:lin ang="5400000" scaled="0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15" y="687161"/>
            <a:ext cx="1248414" cy="8946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48099" y="776906"/>
            <a:ext cx="3762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Helvetica Neue" charset="0"/>
                <a:ea typeface="Helvetica Neue" charset="0"/>
                <a:cs typeface="Helvetica Neue" charset="0"/>
              </a:rPr>
              <a:t>Take a picture!</a:t>
            </a:r>
            <a:endParaRPr lang="en-US" sz="4000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791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04" y="644577"/>
            <a:ext cx="10357945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4456" y="2832424"/>
            <a:ext cx="61132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Good job! You did it!</a:t>
            </a:r>
            <a:endParaRPr lang="en-US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9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18" y="269200"/>
            <a:ext cx="8851900" cy="419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4106" y="4306876"/>
            <a:ext cx="9563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T Sans Narrow" charset="-52"/>
                <a:ea typeface="PT Sans Narrow" charset="-52"/>
                <a:cs typeface="PT Sans Narrow" charset="-52"/>
              </a:rPr>
              <a:t>EPISODE I: The Gravitational Lensing Game</a:t>
            </a:r>
            <a:endParaRPr lang="en-US" sz="440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7299" y="5888871"/>
            <a:ext cx="549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(click anywhere to </a:t>
            </a:r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start, then press Esc to skip the video)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93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947" y="269200"/>
            <a:ext cx="8851900" cy="4191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64106" y="4306876"/>
            <a:ext cx="95637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PT Sans Narrow" charset="-52"/>
                <a:ea typeface="PT Sans Narrow" charset="-52"/>
                <a:cs typeface="PT Sans Narrow" charset="-52"/>
              </a:rPr>
              <a:t>EPISODE II: Lens Your Face</a:t>
            </a:r>
            <a:endParaRPr lang="en-US" sz="440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PT Sans Narrow" charset="-52"/>
              <a:ea typeface="PT Sans Narrow" charset="-52"/>
              <a:cs typeface="PT Sans Narrow" charset="-5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4031" y="5906125"/>
            <a:ext cx="244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(click anywhere to start)</a:t>
            </a:r>
            <a:endParaRPr 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055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87" y="1082524"/>
            <a:ext cx="4232778" cy="42285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944" y="2752412"/>
            <a:ext cx="61976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4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7447</TotalTime>
  <Words>52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Helvetica Neue</vt:lpstr>
      <vt:lpstr>PT Sans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Mithi De Los Reyes</dc:creator>
  <cp:lastModifiedBy>Mithi De Los Reyes</cp:lastModifiedBy>
  <cp:revision>20</cp:revision>
  <dcterms:created xsi:type="dcterms:W3CDTF">2017-02-20T02:12:20Z</dcterms:created>
  <dcterms:modified xsi:type="dcterms:W3CDTF">2017-03-23T17:38:14Z</dcterms:modified>
</cp:coreProperties>
</file>